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6"/>
  </p:notesMasterIdLst>
  <p:sldIdLst>
    <p:sldId id="214684741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Broughton" initials="BB" lastIdx="27" clrIdx="0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" name="Amelia Markey" initials="AM" lastIdx="51" clrIdx="1">
    <p:extLst>
      <p:ext uri="{19B8F6BF-5375-455C-9EA6-DF929625EA0E}">
        <p15:presenceInfo xmlns:p15="http://schemas.microsoft.com/office/powerpoint/2012/main" userId="S::amelia.markey@heliosmedcomms.com::f4045bad-0ff0-44a6-a92f-c04ca80a967d" providerId="AD"/>
      </p:ext>
    </p:extLst>
  </p:cmAuthor>
  <p:cmAuthor id="3" name="Helios" initials="Helios" lastIdx="230" clrIdx="2">
    <p:extLst>
      <p:ext uri="{19B8F6BF-5375-455C-9EA6-DF929625EA0E}">
        <p15:presenceInfo xmlns:p15="http://schemas.microsoft.com/office/powerpoint/2012/main" userId="Helios" providerId="None"/>
      </p:ext>
    </p:extLst>
  </p:cmAuthor>
  <p:cmAuthor id="4" name="Karl Gledhill" initials="KG" lastIdx="36" clrIdx="3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5" name="Storey, Diane" initials="SD" lastIdx="52" clrIdx="4">
    <p:extLst>
      <p:ext uri="{19B8F6BF-5375-455C-9EA6-DF929625EA0E}">
        <p15:presenceInfo xmlns:p15="http://schemas.microsoft.com/office/powerpoint/2012/main" userId="S::kwbs083@astrazeneca.net::a6fec2a7-3859-4eba-ab52-9b349b19ff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BE2"/>
    <a:srgbClr val="F561AD"/>
    <a:srgbClr val="FF2B29"/>
    <a:srgbClr val="590995"/>
    <a:srgbClr val="61D6E4"/>
    <a:srgbClr val="DCE7F9"/>
    <a:srgbClr val="12839E"/>
    <a:srgbClr val="59C9D7"/>
    <a:srgbClr val="8AC1EE"/>
    <a:srgbClr val="71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28" y="108"/>
      </p:cViewPr>
      <p:guideLst>
        <p:guide orient="horz" pos="189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Cartwright" userId="4b319f90-798c-4537-a364-2a0f302d9c6a" providerId="ADAL" clId="{A763113A-1DC5-4F8A-9993-E270C8404BC5}"/>
    <pc:docChg chg="undo custSel modSld modMainMaster">
      <pc:chgData name="Lucy Cartwright" userId="4b319f90-798c-4537-a364-2a0f302d9c6a" providerId="ADAL" clId="{A763113A-1DC5-4F8A-9993-E270C8404BC5}" dt="2022-01-20T15:11:43.282" v="44" actId="478"/>
      <pc:docMkLst>
        <pc:docMk/>
      </pc:docMkLst>
      <pc:sldChg chg="modSp mod">
        <pc:chgData name="Lucy Cartwright" userId="4b319f90-798c-4537-a364-2a0f302d9c6a" providerId="ADAL" clId="{A763113A-1DC5-4F8A-9993-E270C8404BC5}" dt="2022-01-20T15:07:36.581" v="17" actId="6549"/>
        <pc:sldMkLst>
          <pc:docMk/>
          <pc:sldMk cId="4116604621" sldId="2146847413"/>
        </pc:sldMkLst>
        <pc:spChg chg="mod">
          <ac:chgData name="Lucy Cartwright" userId="4b319f90-798c-4537-a364-2a0f302d9c6a" providerId="ADAL" clId="{A763113A-1DC5-4F8A-9993-E270C8404BC5}" dt="2022-01-20T15:07:36.581" v="17" actId="6549"/>
          <ac:spMkLst>
            <pc:docMk/>
            <pc:sldMk cId="4116604621" sldId="2146847413"/>
            <ac:spMk id="8" creationId="{23281522-27FA-4832-8E07-A0B9AD08DED5}"/>
          </ac:spMkLst>
        </pc:spChg>
        <pc:graphicFrameChg chg="modGraphic">
          <ac:chgData name="Lucy Cartwright" userId="4b319f90-798c-4537-a364-2a0f302d9c6a" providerId="ADAL" clId="{A763113A-1DC5-4F8A-9993-E270C8404BC5}" dt="2022-01-20T15:07:03.947" v="16" actId="20577"/>
          <ac:graphicFrameMkLst>
            <pc:docMk/>
            <pc:sldMk cId="4116604621" sldId="2146847413"/>
            <ac:graphicFrameMk id="2" creationId="{46983D5B-E61A-4601-8B8E-C1C796467D15}"/>
          </ac:graphicFrameMkLst>
        </pc:graphicFrameChg>
      </pc:sldChg>
      <pc:sldMasterChg chg="modSp mod modSldLayout">
        <pc:chgData name="Lucy Cartwright" userId="4b319f90-798c-4537-a364-2a0f302d9c6a" providerId="ADAL" clId="{A763113A-1DC5-4F8A-9993-E270C8404BC5}" dt="2022-01-20T15:11:43.282" v="44" actId="478"/>
        <pc:sldMasterMkLst>
          <pc:docMk/>
          <pc:sldMasterMk cId="2621642869" sldId="2147483709"/>
        </pc:sldMasterMkLst>
        <pc:spChg chg="mod">
          <ac:chgData name="Lucy Cartwright" userId="4b319f90-798c-4537-a364-2a0f302d9c6a" providerId="ADAL" clId="{A763113A-1DC5-4F8A-9993-E270C8404BC5}" dt="2022-01-20T15:09:03.440" v="32" actId="14100"/>
          <ac:spMkLst>
            <pc:docMk/>
            <pc:sldMasterMk cId="2621642869" sldId="2147483709"/>
            <ac:spMk id="12" creationId="{75AAAFAA-0A48-41AA-AED7-4C3871B0A3DD}"/>
          </ac:spMkLst>
        </pc:spChg>
        <pc:sldLayoutChg chg="addSp delSp modSp mod">
          <pc:chgData name="Lucy Cartwright" userId="4b319f90-798c-4537-a364-2a0f302d9c6a" providerId="ADAL" clId="{A763113A-1DC5-4F8A-9993-E270C8404BC5}" dt="2022-01-20T15:11:12.498" v="34"/>
          <pc:sldLayoutMkLst>
            <pc:docMk/>
            <pc:sldMasterMk cId="2621642869" sldId="2147483709"/>
            <pc:sldLayoutMk cId="62410468" sldId="2147483711"/>
          </pc:sldLayoutMkLst>
          <pc:spChg chg="del">
            <ac:chgData name="Lucy Cartwright" userId="4b319f90-798c-4537-a364-2a0f302d9c6a" providerId="ADAL" clId="{A763113A-1DC5-4F8A-9993-E270C8404BC5}" dt="2022-01-20T15:11:11.698" v="33" actId="478"/>
            <ac:spMkLst>
              <pc:docMk/>
              <pc:sldMasterMk cId="2621642869" sldId="2147483709"/>
              <pc:sldLayoutMk cId="62410468" sldId="2147483711"/>
              <ac:spMk id="11" creationId="{ED86C500-EAFB-4D2D-B56B-249313327677}"/>
            </ac:spMkLst>
          </pc:spChg>
          <pc:spChg chg="add mod">
            <ac:chgData name="Lucy Cartwright" userId="4b319f90-798c-4537-a364-2a0f302d9c6a" providerId="ADAL" clId="{A763113A-1DC5-4F8A-9993-E270C8404BC5}" dt="2022-01-20T15:11:12.498" v="34"/>
            <ac:spMkLst>
              <pc:docMk/>
              <pc:sldMasterMk cId="2621642869" sldId="2147483709"/>
              <pc:sldLayoutMk cId="62410468" sldId="2147483711"/>
              <ac:spMk id="16" creationId="{F6FAB946-D1F2-48E5-9DDB-60C805E1C688}"/>
            </ac:spMkLst>
          </pc:spChg>
        </pc:sldLayoutChg>
        <pc:sldLayoutChg chg="addSp delSp mod">
          <pc:chgData name="Lucy Cartwright" userId="4b319f90-798c-4537-a364-2a0f302d9c6a" providerId="ADAL" clId="{A763113A-1DC5-4F8A-9993-E270C8404BC5}" dt="2022-01-20T15:11:22.176" v="38" actId="478"/>
          <pc:sldLayoutMkLst>
            <pc:docMk/>
            <pc:sldMasterMk cId="2621642869" sldId="2147483709"/>
            <pc:sldLayoutMk cId="1972495645" sldId="2147483712"/>
          </pc:sldLayoutMkLst>
          <pc:spChg chg="del">
            <ac:chgData name="Lucy Cartwright" userId="4b319f90-798c-4537-a364-2a0f302d9c6a" providerId="ADAL" clId="{A763113A-1DC5-4F8A-9993-E270C8404BC5}" dt="2022-01-20T15:11:22.176" v="38" actId="478"/>
            <ac:spMkLst>
              <pc:docMk/>
              <pc:sldMasterMk cId="2621642869" sldId="2147483709"/>
              <pc:sldLayoutMk cId="1972495645" sldId="2147483712"/>
              <ac:spMk id="15" creationId="{21BDAAA0-F998-492D-9749-1EFDB708B005}"/>
            </ac:spMkLst>
          </pc:spChg>
          <pc:picChg chg="add del">
            <ac:chgData name="Lucy Cartwright" userId="4b319f90-798c-4537-a364-2a0f302d9c6a" providerId="ADAL" clId="{A763113A-1DC5-4F8A-9993-E270C8404BC5}" dt="2022-01-20T15:11:21.328" v="37" actId="478"/>
            <ac:picMkLst>
              <pc:docMk/>
              <pc:sldMasterMk cId="2621642869" sldId="2147483709"/>
              <pc:sldLayoutMk cId="1972495645" sldId="2147483712"/>
              <ac:picMk id="19" creationId="{E1C089DB-5215-493B-AC41-A07F95E33A7D}"/>
            </ac:picMkLst>
          </pc:picChg>
        </pc:sldLayoutChg>
        <pc:sldLayoutChg chg="addSp delSp modSp mod">
          <pc:chgData name="Lucy Cartwright" userId="4b319f90-798c-4537-a364-2a0f302d9c6a" providerId="ADAL" clId="{A763113A-1DC5-4F8A-9993-E270C8404BC5}" dt="2022-01-20T15:11:27.106" v="40"/>
          <pc:sldLayoutMkLst>
            <pc:docMk/>
            <pc:sldMasterMk cId="2621642869" sldId="2147483709"/>
            <pc:sldLayoutMk cId="3638605179" sldId="2147483713"/>
          </pc:sldLayoutMkLst>
          <pc:spChg chg="del">
            <ac:chgData name="Lucy Cartwright" userId="4b319f90-798c-4537-a364-2a0f302d9c6a" providerId="ADAL" clId="{A763113A-1DC5-4F8A-9993-E270C8404BC5}" dt="2022-01-20T15:11:26.616" v="39" actId="478"/>
            <ac:spMkLst>
              <pc:docMk/>
              <pc:sldMasterMk cId="2621642869" sldId="2147483709"/>
              <pc:sldLayoutMk cId="3638605179" sldId="2147483713"/>
              <ac:spMk id="15" creationId="{76B7367D-95D1-465A-BA1B-9031A64B625D}"/>
            </ac:spMkLst>
          </pc:spChg>
          <pc:spChg chg="add mod">
            <ac:chgData name="Lucy Cartwright" userId="4b319f90-798c-4537-a364-2a0f302d9c6a" providerId="ADAL" clId="{A763113A-1DC5-4F8A-9993-E270C8404BC5}" dt="2022-01-20T15:11:27.106" v="40"/>
            <ac:spMkLst>
              <pc:docMk/>
              <pc:sldMasterMk cId="2621642869" sldId="2147483709"/>
              <pc:sldLayoutMk cId="3638605179" sldId="2147483713"/>
              <ac:spMk id="21" creationId="{7B060238-2C1F-48C2-BA44-1FAE057ADE22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32.899" v="41" actId="478"/>
          <pc:sldLayoutMkLst>
            <pc:docMk/>
            <pc:sldMasterMk cId="2621642869" sldId="2147483709"/>
            <pc:sldLayoutMk cId="661382595" sldId="2147483715"/>
          </pc:sldLayoutMkLst>
          <pc:spChg chg="del">
            <ac:chgData name="Lucy Cartwright" userId="4b319f90-798c-4537-a364-2a0f302d9c6a" providerId="ADAL" clId="{A763113A-1DC5-4F8A-9993-E270C8404BC5}" dt="2022-01-20T15:11:32.899" v="41" actId="478"/>
            <ac:spMkLst>
              <pc:docMk/>
              <pc:sldMasterMk cId="2621642869" sldId="2147483709"/>
              <pc:sldLayoutMk cId="661382595" sldId="2147483715"/>
              <ac:spMk id="11" creationId="{8F770387-2FED-46C7-AFBF-2D63B84C92F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36.972" v="42" actId="478"/>
          <pc:sldLayoutMkLst>
            <pc:docMk/>
            <pc:sldMasterMk cId="2621642869" sldId="2147483709"/>
            <pc:sldLayoutMk cId="2631983551" sldId="2147483716"/>
          </pc:sldLayoutMkLst>
          <pc:spChg chg="del">
            <ac:chgData name="Lucy Cartwright" userId="4b319f90-798c-4537-a364-2a0f302d9c6a" providerId="ADAL" clId="{A763113A-1DC5-4F8A-9993-E270C8404BC5}" dt="2022-01-20T15:11:36.972" v="42" actId="478"/>
            <ac:spMkLst>
              <pc:docMk/>
              <pc:sldMasterMk cId="2621642869" sldId="2147483709"/>
              <pc:sldLayoutMk cId="2631983551" sldId="2147483716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40.244" v="43" actId="478"/>
          <pc:sldLayoutMkLst>
            <pc:docMk/>
            <pc:sldMasterMk cId="2621642869" sldId="2147483709"/>
            <pc:sldLayoutMk cId="2606808616" sldId="2147483717"/>
          </pc:sldLayoutMkLst>
          <pc:spChg chg="del">
            <ac:chgData name="Lucy Cartwright" userId="4b319f90-798c-4537-a364-2a0f302d9c6a" providerId="ADAL" clId="{A763113A-1DC5-4F8A-9993-E270C8404BC5}" dt="2022-01-20T15:11:40.244" v="43" actId="478"/>
            <ac:spMkLst>
              <pc:docMk/>
              <pc:sldMasterMk cId="2621642869" sldId="2147483709"/>
              <pc:sldLayoutMk cId="2606808616" sldId="2147483717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A763113A-1DC5-4F8A-9993-E270C8404BC5}" dt="2022-01-20T15:11:43.282" v="44" actId="478"/>
          <pc:sldLayoutMkLst>
            <pc:docMk/>
            <pc:sldMasterMk cId="2621642869" sldId="2147483709"/>
            <pc:sldLayoutMk cId="229751829" sldId="2147483719"/>
          </pc:sldLayoutMkLst>
          <pc:spChg chg="del">
            <ac:chgData name="Lucy Cartwright" userId="4b319f90-798c-4537-a364-2a0f302d9c6a" providerId="ADAL" clId="{A763113A-1DC5-4F8A-9993-E270C8404BC5}" dt="2022-01-20T15:11:43.282" v="44" actId="478"/>
            <ac:spMkLst>
              <pc:docMk/>
              <pc:sldMasterMk cId="2621642869" sldId="2147483709"/>
              <pc:sldLayoutMk cId="229751829" sldId="2147483719"/>
              <ac:spMk id="10" creationId="{5E1480E8-FB00-4F4F-B42A-6A96A212C059}"/>
            </ac:spMkLst>
          </pc:spChg>
        </pc:sldLayoutChg>
      </pc:sldMasterChg>
    </pc:docChg>
  </pc:docChgLst>
  <pc:docChgLst>
    <pc:chgData name="Georgina Hunt" userId="677b4a1e-8257-4c49-893c-103ba656e18c" providerId="ADAL" clId="{67585B84-934A-44C0-B5C9-8EFC44926B48}"/>
    <pc:docChg chg="custSel modMainMaster">
      <pc:chgData name="Georgina Hunt" userId="677b4a1e-8257-4c49-893c-103ba656e18c" providerId="ADAL" clId="{67585B84-934A-44C0-B5C9-8EFC44926B48}" dt="2022-09-23T10:21:22.106" v="35" actId="478"/>
      <pc:docMkLst>
        <pc:docMk/>
      </pc:docMkLst>
      <pc:sldMasterChg chg="modSp mod modSldLayout">
        <pc:chgData name="Georgina Hunt" userId="677b4a1e-8257-4c49-893c-103ba656e18c" providerId="ADAL" clId="{67585B84-934A-44C0-B5C9-8EFC44926B48}" dt="2022-09-23T10:21:22.106" v="35" actId="478"/>
        <pc:sldMasterMkLst>
          <pc:docMk/>
          <pc:sldMasterMk cId="2621642869" sldId="2147483709"/>
        </pc:sldMasterMkLst>
        <pc:spChg chg="mod">
          <ac:chgData name="Georgina Hunt" userId="677b4a1e-8257-4c49-893c-103ba656e18c" providerId="ADAL" clId="{67585B84-934A-44C0-B5C9-8EFC44926B48}" dt="2022-09-23T10:20:13.836" v="8" actId="20577"/>
          <ac:spMkLst>
            <pc:docMk/>
            <pc:sldMasterMk cId="2621642869" sldId="2147483709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67585B84-934A-44C0-B5C9-8EFC44926B48}" dt="2022-09-23T10:20:35.513" v="18" actId="478"/>
          <pc:sldLayoutMkLst>
            <pc:docMk/>
            <pc:sldMasterMk cId="2621642869" sldId="2147483709"/>
            <pc:sldLayoutMk cId="62410468" sldId="2147483711"/>
          </pc:sldLayoutMkLst>
          <pc:spChg chg="mod">
            <ac:chgData name="Georgina Hunt" userId="677b4a1e-8257-4c49-893c-103ba656e18c" providerId="ADAL" clId="{67585B84-934A-44C0-B5C9-8EFC44926B48}" dt="2022-09-23T10:20:26.285" v="17" actId="20577"/>
            <ac:spMkLst>
              <pc:docMk/>
              <pc:sldMasterMk cId="2621642869" sldId="2147483709"/>
              <pc:sldLayoutMk cId="62410468" sldId="2147483711"/>
              <ac:spMk id="16" creationId="{F6FAB946-D1F2-48E5-9DDB-60C805E1C688}"/>
            </ac:spMkLst>
          </pc:spChg>
          <pc:grpChg chg="del">
            <ac:chgData name="Georgina Hunt" userId="677b4a1e-8257-4c49-893c-103ba656e18c" providerId="ADAL" clId="{67585B84-934A-44C0-B5C9-8EFC44926B48}" dt="2022-09-23T10:20:35.513" v="18" actId="478"/>
            <ac:grpSpMkLst>
              <pc:docMk/>
              <pc:sldMasterMk cId="2621642869" sldId="2147483709"/>
              <pc:sldLayoutMk cId="62410468" sldId="2147483711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67585B84-934A-44C0-B5C9-8EFC44926B48}" dt="2022-09-23T10:20:35.513" v="18" actId="478"/>
            <ac:picMkLst>
              <pc:docMk/>
              <pc:sldMasterMk cId="2621642869" sldId="2147483709"/>
              <pc:sldLayoutMk cId="62410468" sldId="2147483711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67585B84-934A-44C0-B5C9-8EFC44926B48}" dt="2022-09-23T10:20:35.513" v="18" actId="478"/>
            <ac:picMkLst>
              <pc:docMk/>
              <pc:sldMasterMk cId="2621642869" sldId="2147483709"/>
              <pc:sldLayoutMk cId="62410468" sldId="2147483711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0:39.218" v="19" actId="478"/>
          <pc:sldLayoutMkLst>
            <pc:docMk/>
            <pc:sldMasterMk cId="2621642869" sldId="2147483709"/>
            <pc:sldLayoutMk cId="1972495645" sldId="2147483712"/>
          </pc:sldLayoutMkLst>
          <pc:spChg chg="topLvl">
            <ac:chgData name="Georgina Hunt" userId="677b4a1e-8257-4c49-893c-103ba656e18c" providerId="ADAL" clId="{67585B84-934A-44C0-B5C9-8EFC44926B48}" dt="2022-09-23T10:20:39.218" v="19" actId="478"/>
            <ac:spMkLst>
              <pc:docMk/>
              <pc:sldMasterMk cId="2621642869" sldId="2147483709"/>
              <pc:sldLayoutMk cId="1972495645" sldId="2147483712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67585B84-934A-44C0-B5C9-8EFC44926B48}" dt="2022-09-23T10:20:39.218" v="19" actId="478"/>
            <ac:grpSpMkLst>
              <pc:docMk/>
              <pc:sldMasterMk cId="2621642869" sldId="2147483709"/>
              <pc:sldLayoutMk cId="1972495645" sldId="2147483712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67585B84-934A-44C0-B5C9-8EFC44926B48}" dt="2022-09-23T10:20:39.218" v="19" actId="478"/>
            <ac:picMkLst>
              <pc:docMk/>
              <pc:sldMasterMk cId="2621642869" sldId="2147483709"/>
              <pc:sldLayoutMk cId="1972495645" sldId="2147483712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67585B84-934A-44C0-B5C9-8EFC44926B48}" dt="2022-09-23T10:20:54.141" v="29" actId="20577"/>
          <pc:sldLayoutMkLst>
            <pc:docMk/>
            <pc:sldMasterMk cId="2621642869" sldId="2147483709"/>
            <pc:sldLayoutMk cId="3638605179" sldId="2147483713"/>
          </pc:sldLayoutMkLst>
          <pc:spChg chg="topLvl">
            <ac:chgData name="Georgina Hunt" userId="677b4a1e-8257-4c49-893c-103ba656e18c" providerId="ADAL" clId="{67585B84-934A-44C0-B5C9-8EFC44926B48}" dt="2022-09-23T10:20:43.250" v="20" actId="478"/>
            <ac:spMkLst>
              <pc:docMk/>
              <pc:sldMasterMk cId="2621642869" sldId="2147483709"/>
              <pc:sldLayoutMk cId="3638605179" sldId="2147483713"/>
              <ac:spMk id="16" creationId="{96747371-0991-4269-86CC-93BBCE171B55}"/>
            </ac:spMkLst>
          </pc:spChg>
          <pc:spChg chg="mod">
            <ac:chgData name="Georgina Hunt" userId="677b4a1e-8257-4c49-893c-103ba656e18c" providerId="ADAL" clId="{67585B84-934A-44C0-B5C9-8EFC44926B48}" dt="2022-09-23T10:20:54.141" v="29" actId="20577"/>
            <ac:spMkLst>
              <pc:docMk/>
              <pc:sldMasterMk cId="2621642869" sldId="2147483709"/>
              <pc:sldLayoutMk cId="3638605179" sldId="2147483713"/>
              <ac:spMk id="21" creationId="{7B060238-2C1F-48C2-BA44-1FAE057ADE22}"/>
            </ac:spMkLst>
          </pc:spChg>
          <pc:grpChg chg="del">
            <ac:chgData name="Georgina Hunt" userId="677b4a1e-8257-4c49-893c-103ba656e18c" providerId="ADAL" clId="{67585B84-934A-44C0-B5C9-8EFC44926B48}" dt="2022-09-23T10:20:43.250" v="20" actId="478"/>
            <ac:grpSpMkLst>
              <pc:docMk/>
              <pc:sldMasterMk cId="2621642869" sldId="2147483709"/>
              <pc:sldLayoutMk cId="3638605179" sldId="2147483713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67585B84-934A-44C0-B5C9-8EFC44926B48}" dt="2022-09-23T10:20:43.250" v="20" actId="478"/>
            <ac:picMkLst>
              <pc:docMk/>
              <pc:sldMasterMk cId="2621642869" sldId="2147483709"/>
              <pc:sldLayoutMk cId="3638605179" sldId="2147483713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00.441" v="30" actId="478"/>
          <pc:sldLayoutMkLst>
            <pc:docMk/>
            <pc:sldMasterMk cId="2621642869" sldId="2147483709"/>
            <pc:sldLayoutMk cId="1714684803" sldId="2147483714"/>
          </pc:sldLayoutMkLst>
          <pc:spChg chg="topLvl">
            <ac:chgData name="Georgina Hunt" userId="677b4a1e-8257-4c49-893c-103ba656e18c" providerId="ADAL" clId="{67585B84-934A-44C0-B5C9-8EFC44926B48}" dt="2022-09-23T10:21:00.441" v="30" actId="478"/>
            <ac:spMkLst>
              <pc:docMk/>
              <pc:sldMasterMk cId="2621642869" sldId="2147483709"/>
              <pc:sldLayoutMk cId="1714684803" sldId="2147483714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67585B84-934A-44C0-B5C9-8EFC44926B48}" dt="2022-09-23T10:21:00.441" v="30" actId="478"/>
            <ac:grpSpMkLst>
              <pc:docMk/>
              <pc:sldMasterMk cId="2621642869" sldId="2147483709"/>
              <pc:sldLayoutMk cId="1714684803" sldId="2147483714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67585B84-934A-44C0-B5C9-8EFC44926B48}" dt="2022-09-23T10:21:00.441" v="30" actId="478"/>
            <ac:picMkLst>
              <pc:docMk/>
              <pc:sldMasterMk cId="2621642869" sldId="2147483709"/>
              <pc:sldLayoutMk cId="1714684803" sldId="2147483714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04.739" v="31" actId="478"/>
          <pc:sldLayoutMkLst>
            <pc:docMk/>
            <pc:sldMasterMk cId="2621642869" sldId="2147483709"/>
            <pc:sldLayoutMk cId="661382595" sldId="2147483715"/>
          </pc:sldLayoutMkLst>
          <pc:spChg chg="topLvl">
            <ac:chgData name="Georgina Hunt" userId="677b4a1e-8257-4c49-893c-103ba656e18c" providerId="ADAL" clId="{67585B84-934A-44C0-B5C9-8EFC44926B48}" dt="2022-09-23T10:21:04.739" v="31" actId="478"/>
            <ac:spMkLst>
              <pc:docMk/>
              <pc:sldMasterMk cId="2621642869" sldId="2147483709"/>
              <pc:sldLayoutMk cId="661382595" sldId="2147483715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67585B84-934A-44C0-B5C9-8EFC44926B48}" dt="2022-09-23T10:21:04.739" v="31" actId="478"/>
            <ac:grpSpMkLst>
              <pc:docMk/>
              <pc:sldMasterMk cId="2621642869" sldId="2147483709"/>
              <pc:sldLayoutMk cId="661382595" sldId="2147483715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67585B84-934A-44C0-B5C9-8EFC44926B48}" dt="2022-09-23T10:21:04.739" v="31" actId="478"/>
            <ac:picMkLst>
              <pc:docMk/>
              <pc:sldMasterMk cId="2621642869" sldId="2147483709"/>
              <pc:sldLayoutMk cId="661382595" sldId="2147483715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0.010" v="32" actId="478"/>
          <pc:sldLayoutMkLst>
            <pc:docMk/>
            <pc:sldMasterMk cId="2621642869" sldId="2147483709"/>
            <pc:sldLayoutMk cId="2631983551" sldId="2147483716"/>
          </pc:sldLayoutMkLst>
          <pc:spChg chg="topLvl">
            <ac:chgData name="Georgina Hunt" userId="677b4a1e-8257-4c49-893c-103ba656e18c" providerId="ADAL" clId="{67585B84-934A-44C0-B5C9-8EFC44926B48}" dt="2022-09-23T10:21:10.010" v="32" actId="478"/>
            <ac:spMkLst>
              <pc:docMk/>
              <pc:sldMasterMk cId="2621642869" sldId="2147483709"/>
              <pc:sldLayoutMk cId="2631983551" sldId="2147483716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67585B84-934A-44C0-B5C9-8EFC44926B48}" dt="2022-09-23T10:21:10.010" v="32" actId="478"/>
            <ac:grpSpMkLst>
              <pc:docMk/>
              <pc:sldMasterMk cId="2621642869" sldId="2147483709"/>
              <pc:sldLayoutMk cId="2631983551" sldId="2147483716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67585B84-934A-44C0-B5C9-8EFC44926B48}" dt="2022-09-23T10:21:10.010" v="32" actId="478"/>
            <ac:picMkLst>
              <pc:docMk/>
              <pc:sldMasterMk cId="2621642869" sldId="2147483709"/>
              <pc:sldLayoutMk cId="2631983551" sldId="2147483716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4.387" v="33" actId="478"/>
          <pc:sldLayoutMkLst>
            <pc:docMk/>
            <pc:sldMasterMk cId="2621642869" sldId="2147483709"/>
            <pc:sldLayoutMk cId="2606808616" sldId="2147483717"/>
          </pc:sldLayoutMkLst>
          <pc:spChg chg="topLvl">
            <ac:chgData name="Georgina Hunt" userId="677b4a1e-8257-4c49-893c-103ba656e18c" providerId="ADAL" clId="{67585B84-934A-44C0-B5C9-8EFC44926B48}" dt="2022-09-23T10:21:14.387" v="33" actId="478"/>
            <ac:spMkLst>
              <pc:docMk/>
              <pc:sldMasterMk cId="2621642869" sldId="2147483709"/>
              <pc:sldLayoutMk cId="2606808616" sldId="2147483717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67585B84-934A-44C0-B5C9-8EFC44926B48}" dt="2022-09-23T10:21:14.387" v="33" actId="478"/>
            <ac:grpSpMkLst>
              <pc:docMk/>
              <pc:sldMasterMk cId="2621642869" sldId="2147483709"/>
              <pc:sldLayoutMk cId="2606808616" sldId="2147483717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67585B84-934A-44C0-B5C9-8EFC44926B48}" dt="2022-09-23T10:21:14.387" v="33" actId="478"/>
            <ac:picMkLst>
              <pc:docMk/>
              <pc:sldMasterMk cId="2621642869" sldId="2147483709"/>
              <pc:sldLayoutMk cId="2606808616" sldId="2147483717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18.634" v="34" actId="478"/>
          <pc:sldLayoutMkLst>
            <pc:docMk/>
            <pc:sldMasterMk cId="2621642869" sldId="2147483709"/>
            <pc:sldLayoutMk cId="2135282292" sldId="2147483718"/>
          </pc:sldLayoutMkLst>
          <pc:grpChg chg="del">
            <ac:chgData name="Georgina Hunt" userId="677b4a1e-8257-4c49-893c-103ba656e18c" providerId="ADAL" clId="{67585B84-934A-44C0-B5C9-8EFC44926B48}" dt="2022-09-23T10:21:18.634" v="34" actId="478"/>
            <ac:grpSpMkLst>
              <pc:docMk/>
              <pc:sldMasterMk cId="2621642869" sldId="2147483709"/>
              <pc:sldLayoutMk cId="2135282292" sldId="2147483718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67585B84-934A-44C0-B5C9-8EFC44926B48}" dt="2022-09-23T10:21:18.634" v="34" actId="478"/>
            <ac:picMkLst>
              <pc:docMk/>
              <pc:sldMasterMk cId="2621642869" sldId="2147483709"/>
              <pc:sldLayoutMk cId="2135282292" sldId="2147483718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67585B84-934A-44C0-B5C9-8EFC44926B48}" dt="2022-09-23T10:21:18.634" v="34" actId="478"/>
            <ac:picMkLst>
              <pc:docMk/>
              <pc:sldMasterMk cId="2621642869" sldId="2147483709"/>
              <pc:sldLayoutMk cId="2135282292" sldId="2147483718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67585B84-934A-44C0-B5C9-8EFC44926B48}" dt="2022-09-23T10:21:22.106" v="35" actId="478"/>
          <pc:sldLayoutMkLst>
            <pc:docMk/>
            <pc:sldMasterMk cId="2621642869" sldId="2147483709"/>
            <pc:sldLayoutMk cId="229751829" sldId="2147483719"/>
          </pc:sldLayoutMkLst>
          <pc:grpChg chg="del">
            <ac:chgData name="Georgina Hunt" userId="677b4a1e-8257-4c49-893c-103ba656e18c" providerId="ADAL" clId="{67585B84-934A-44C0-B5C9-8EFC44926B48}" dt="2022-09-23T10:21:22.106" v="35" actId="478"/>
            <ac:grpSpMkLst>
              <pc:docMk/>
              <pc:sldMasterMk cId="2621642869" sldId="2147483709"/>
              <pc:sldLayoutMk cId="229751829" sldId="2147483719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67585B84-934A-44C0-B5C9-8EFC44926B48}" dt="2022-09-23T10:21:22.106" v="35" actId="478"/>
            <ac:picMkLst>
              <pc:docMk/>
              <pc:sldMasterMk cId="2621642869" sldId="2147483709"/>
              <pc:sldLayoutMk cId="229751829" sldId="2147483719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67585B84-934A-44C0-B5C9-8EFC44926B48}" dt="2022-09-23T10:21:22.106" v="35" actId="478"/>
            <ac:picMkLst>
              <pc:docMk/>
              <pc:sldMasterMk cId="2621642869" sldId="2147483709"/>
              <pc:sldLayoutMk cId="229751829" sldId="2147483719"/>
              <ac:picMk id="19" creationId="{AEEC5800-B784-4E81-A639-B5543B1613B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DE42-A47A-40E4-8F3E-7E8B3247C2B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E011-C2E1-4629-9885-A6385726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600" cy="514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9144000" cy="2994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2389500"/>
            <a:ext cx="4860000" cy="135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610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01" y="4054422"/>
            <a:ext cx="2817161" cy="1069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65630-CA4C-4FA3-ACA4-17CD23FB821C}"/>
              </a:ext>
            </a:extLst>
          </p:cNvPr>
          <p:cNvSpPr txBox="1"/>
          <p:nvPr/>
        </p:nvSpPr>
        <p:spPr>
          <a:xfrm>
            <a:off x="266245" y="2155973"/>
            <a:ext cx="8594148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350"/>
              <a:t>Do not use this title slide as it does not comply with the branding guidelines for the inclusion of the AZ logo, colour-wise</a:t>
            </a: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3938881E-9184-4DA7-85C5-0A0F08CBC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3600" cy="5148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1E88D-B966-495F-9F33-50960C0F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9144000" cy="29943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3810B39-5136-44EE-A298-09DAA34DF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01" y="4054422"/>
            <a:ext cx="2817161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208259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3" y="4775315"/>
            <a:ext cx="899649" cy="2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610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2389500"/>
            <a:ext cx="4860000" cy="135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900" y="4055400"/>
            <a:ext cx="2817164" cy="106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9144000" cy="29943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11" y="3549991"/>
            <a:ext cx="2018865" cy="5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6DD870A-F484-4ACC-9255-E6CDB3C5F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900" y="4055400"/>
            <a:ext cx="2817164" cy="106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3C4135-742C-4385-9383-525E6FF4E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9144000" cy="2994300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AB946-D1F2-48E5-9DDB-60C805E1C688}"/>
              </a:ext>
            </a:extLst>
          </p:cNvPr>
          <p:cNvSpPr txBox="1"/>
          <p:nvPr userDrawn="1"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598819" y="-779837"/>
            <a:ext cx="8555467" cy="4483439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3015791"/>
            <a:ext cx="4860000" cy="8991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40122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62A7D5-2174-4F6F-B425-6DACF0C76424}"/>
              </a:ext>
            </a:extLst>
          </p:cNvPr>
          <p:cNvSpPr/>
          <p:nvPr userDrawn="1"/>
        </p:nvSpPr>
        <p:spPr>
          <a:xfrm>
            <a:off x="8434800" y="4656781"/>
            <a:ext cx="351000" cy="35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D4874C3-1E91-4C65-A3DB-FAE35D15B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D41C25D-7BC1-43A1-9A54-5AB65A15FEE0}"/>
              </a:ext>
            </a:extLst>
          </p:cNvPr>
          <p:cNvSpPr/>
          <p:nvPr userDrawn="1"/>
        </p:nvSpPr>
        <p:spPr>
          <a:xfrm>
            <a:off x="8744407" y="4587300"/>
            <a:ext cx="138962" cy="1389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249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637748" y="-1200159"/>
            <a:ext cx="9007505" cy="4785468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" y="3015900"/>
            <a:ext cx="4860000" cy="8991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GB" sz="27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4012200"/>
            <a:ext cx="4860000" cy="459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5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000" y="4649400"/>
            <a:ext cx="4860000" cy="216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FF11F-E454-4CD1-B438-78EB2A1CBC40}"/>
              </a:ext>
            </a:extLst>
          </p:cNvPr>
          <p:cNvSpPr/>
          <p:nvPr userDrawn="1"/>
        </p:nvSpPr>
        <p:spPr>
          <a:xfrm>
            <a:off x="8434800" y="4656781"/>
            <a:ext cx="351000" cy="351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5442B-72D6-4623-89F8-DA23EEE1C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637748" y="-1200159"/>
            <a:ext cx="9007505" cy="4785468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4A6D295-78C3-42A6-82C7-D84467396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400" y="75600"/>
            <a:ext cx="2054924" cy="7799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401AEB1-0B83-4C61-827B-0CB4FA82B9A0}"/>
              </a:ext>
            </a:extLst>
          </p:cNvPr>
          <p:cNvSpPr/>
          <p:nvPr userDrawn="1"/>
        </p:nvSpPr>
        <p:spPr>
          <a:xfrm>
            <a:off x="8744407" y="4587300"/>
            <a:ext cx="138962" cy="1389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60238-2C1F-48C2-BA44-1FAE057ADE22}"/>
              </a:ext>
            </a:extLst>
          </p:cNvPr>
          <p:cNvSpPr txBox="1"/>
          <p:nvPr userDrawn="1"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051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6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212" y="1053000"/>
            <a:ext cx="4050000" cy="3456000"/>
          </a:xfrm>
        </p:spPr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612" y="1053000"/>
            <a:ext cx="4050000" cy="3456000"/>
          </a:xfrm>
        </p:spPr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38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98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/>
        </p:nvSpPr>
        <p:spPr>
          <a:xfrm>
            <a:off x="8797513" y="4735790"/>
            <a:ext cx="221109" cy="26632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433072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80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64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766" y="4675585"/>
            <a:ext cx="7208259" cy="33291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3" y="4775315"/>
            <a:ext cx="899649" cy="2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8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0"/>
            <a:ext cx="9143999" cy="8558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7400" y="75600"/>
            <a:ext cx="2055958" cy="78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5323114" cy="2558476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212" y="1053000"/>
            <a:ext cx="8321400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6000" lvl="0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16000" lvl="1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16000" lvl="2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16000" lvl="3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16000" lvl="4" indent="-21600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135000"/>
            <a:ext cx="83214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/>
        </p:nvSpPr>
        <p:spPr>
          <a:xfrm>
            <a:off x="350044" y="4988887"/>
            <a:ext cx="8268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tx1"/>
                </a:solidFill>
              </a:rPr>
              <a:t>Veeva ID: GB-38236; date of preparation: October 2022. © 2022 AstraZeneca. All Rights Reserved. </a:t>
            </a:r>
            <a:r>
              <a:rPr lang="en-GB" sz="675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675" dirty="0">
              <a:solidFill>
                <a:schemeClr val="tx1"/>
              </a:solidFill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45CA5AAF-27CD-44D3-A1C7-82D0FBF080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" y="0"/>
            <a:ext cx="9143999" cy="8558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4B8AE9-D4BC-412D-98CC-7B6645F217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7400" y="75600"/>
            <a:ext cx="2055958" cy="78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21DDD-383E-4B0C-A068-498981B73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5323114" cy="25584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16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Tx/>
        <a:buBlip>
          <a:blip r:embed="rId18"/>
        </a:buBlip>
        <a:defRPr lang="en-US" sz="15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766E46-BE08-4EE8-97AC-CB1E1FDC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IL-33, TSLP and IL-25 are key epithelial cytokines in asthma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6C6D59-1697-4532-8AC0-C84203BDC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   Cell sources, target cells, and central effects of IL-33, TSLP and IL-25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81522-27FA-4832-8E07-A0B9AD08DE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51" y="4675585"/>
            <a:ext cx="7208259" cy="332915"/>
          </a:xfrm>
        </p:spPr>
        <p:txBody>
          <a:bodyPr/>
          <a:lstStyle/>
          <a:p>
            <a:r>
              <a:rPr lang="en-US" dirty="0"/>
              <a:t>IL, interleukin; ILC2, type 2 innate lymphoid cell; </a:t>
            </a:r>
            <a:r>
              <a:rPr lang="en-GB" dirty="0"/>
              <a:t>NKT, natural killer T; </a:t>
            </a:r>
            <a:r>
              <a:rPr lang="en-US" dirty="0"/>
              <a:t>Th, T helper; TSLP, thymic stromal lymphopoietin</a:t>
            </a:r>
            <a:br>
              <a:rPr lang="en-US" dirty="0"/>
            </a:br>
            <a:r>
              <a:rPr lang="en-US" dirty="0"/>
              <a:t>1. Roan F, et al. J Clin Invest 2019;129:1441–1451; 2. </a:t>
            </a:r>
            <a:r>
              <a:rPr lang="nn-NO" dirty="0"/>
              <a:t>Bartemes KR, Kita H. Clin Immunol 2012;143:222</a:t>
            </a:r>
            <a:r>
              <a:rPr lang="en-GB" dirty="0"/>
              <a:t>–</a:t>
            </a:r>
            <a:r>
              <a:rPr lang="nn-NO" dirty="0"/>
              <a:t>235</a:t>
            </a:r>
            <a:r>
              <a:rPr lang="en-US" dirty="0"/>
              <a:t>; 3. </a:t>
            </a:r>
            <a:r>
              <a:rPr lang="en-GB" dirty="0"/>
              <a:t>Li Y, et al. Immunology 2015;145:508–518; 4. Gauvreau GM, et al. Expert </a:t>
            </a:r>
            <a:r>
              <a:rPr lang="en-GB" dirty="0" err="1"/>
              <a:t>Opin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Targets 2020;24:777</a:t>
            </a:r>
            <a:r>
              <a:rPr lang="da-DK" dirty="0"/>
              <a:t>–</a:t>
            </a:r>
            <a:r>
              <a:rPr lang="en-GB" dirty="0"/>
              <a:t>792;</a:t>
            </a:r>
            <a:r>
              <a:rPr lang="nn-NO" dirty="0"/>
              <a:t> 5. </a:t>
            </a:r>
            <a:r>
              <a:rPr lang="da-DK" dirty="0"/>
              <a:t>Han NR, et al. J Invest Dermatol 2014;134:2521–2530; 6. Beale J, et al. Sci Transl Med 2014;6:256ra134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983D5B-E61A-4601-8B8E-C1C796467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17601"/>
              </p:ext>
            </p:extLst>
          </p:nvPr>
        </p:nvGraphicFramePr>
        <p:xfrm>
          <a:off x="611188" y="1312259"/>
          <a:ext cx="7921625" cy="300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925">
                  <a:extLst>
                    <a:ext uri="{9D8B030D-6E8A-4147-A177-3AD203B41FA5}">
                      <a16:colId xmlns:a16="http://schemas.microsoft.com/office/drawing/2014/main" val="1695430891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4144735077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4200621110"/>
                    </a:ext>
                  </a:extLst>
                </a:gridCol>
                <a:gridCol w="2086900">
                  <a:extLst>
                    <a:ext uri="{9D8B030D-6E8A-4147-A177-3AD203B41FA5}">
                      <a16:colId xmlns:a16="http://schemas.microsoft.com/office/drawing/2014/main" val="2032524820"/>
                    </a:ext>
                  </a:extLst>
                </a:gridCol>
              </a:tblGrid>
              <a:tr h="2937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IL-33</a:t>
                      </a:r>
                    </a:p>
                  </a:txBody>
                  <a:tcPr anchor="ctr"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TSLP</a:t>
                      </a:r>
                    </a:p>
                  </a:txBody>
                  <a:tcPr anchor="ctr">
                    <a:solidFill>
                      <a:srgbClr val="5909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IL-25 (IL-17E)</a:t>
                      </a:r>
                    </a:p>
                  </a:txBody>
                  <a:tcPr anchor="ctr">
                    <a:solidFill>
                      <a:srgbClr val="FF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78333"/>
                  </a:ext>
                </a:extLst>
              </a:tr>
              <a:tr h="692992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Cell sources</a:t>
                      </a:r>
                    </a:p>
                  </a:txBody>
                  <a:tcPr anchor="ctr">
                    <a:solidFill>
                      <a:srgbClr val="F561A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dirty="0"/>
                        <a:t>Airway smooth muscle, endothelial cells, fibroblasts, macrophages, dendritic cells, mast cells</a:t>
                      </a:r>
                      <a:r>
                        <a:rPr lang="en-GB" sz="900" baseline="30000" dirty="0"/>
                        <a:t>1,2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Lung-, GI tract- and skin-derived epithelium, fibroblasts, airway smooth muscle, endothelial cells, mast cells, macrophages/monocytes,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-86995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Epithelial cells, Th2 cells, mast cells, basophils and eosinophils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marR="0" lvl="0" indent="-86995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/>
                        <a:t>IL-25 is high in the serum of patients with allergic asthma and following viral infections</a:t>
                      </a:r>
                      <a:r>
                        <a:rPr lang="en-GB" sz="900" baseline="30000" dirty="0"/>
                        <a:t>6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98333"/>
                  </a:ext>
                </a:extLst>
              </a:tr>
              <a:tr h="692992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cells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macrophages, stromal cells, invariant NKT cells, eosinophils, basophils, ILC2, CD8+ T cells, fibroblasts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cells, CD4+ T cells,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CD8+ T cells, regulatory T cells, B cells, mast cells, NKT cells, ILC2 cells, monocytes, eosinophils, basophils, airway smooth muscle, airway epithelium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Dendritic cells, macrophages, basophils, eosinophils, invariant NKT cells, airway epithelial cells, endothelial cells, fibroblasts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63530"/>
                  </a:ext>
                </a:extLst>
              </a:tr>
              <a:tr h="984249">
                <a:tc>
                  <a:txBody>
                    <a:bodyPr/>
                    <a:lstStyle/>
                    <a:p>
                      <a:pPr marL="5397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Central effects</a:t>
                      </a:r>
                    </a:p>
                  </a:txBody>
                  <a:tcPr anchor="ctr"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defTabSz="609570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 activator of ILC2 and </a:t>
                      </a:r>
                      <a:br>
                        <a:rPr lang="en-GB" sz="900" kern="1200" dirty="0">
                          <a:solidFill>
                            <a:srgbClr val="65666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2 cytokine production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defTabSz="609570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sustained deposition of extracellular matrix protein, </a:t>
                      </a: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neoangiogenesis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type 2 cytokine expression than IL-25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Activation of dendritic cells to promote CD4-Th2 phenotype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Activation of ILC2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Basophil activation and release of type 2 cytokines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1,2,5</a:t>
                      </a:r>
                      <a:endParaRPr lang="en-GB" dirty="0"/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 growth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and activation of ILC2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defTabSz="609570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type 2 cytokines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86995" indent="-86995" algn="l" rtl="0" eaLnBrk="1" latinLnBrk="0" hangingPunct="1">
                        <a:spcAft>
                          <a:spcPts val="20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Antagonistic to Th17 cell differentiation</a:t>
                      </a:r>
                      <a:r>
                        <a:rPr lang="en-GB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1179"/>
                  </a:ext>
                </a:extLst>
              </a:tr>
            </a:tbl>
          </a:graphicData>
        </a:graphic>
      </p:graphicFrame>
      <p:pic>
        <p:nvPicPr>
          <p:cNvPr id="20" name="Graphic 19">
            <a:extLst>
              <a:ext uri="{FF2B5EF4-FFF2-40B4-BE49-F238E27FC236}">
                <a16:creationId xmlns:a16="http://schemas.microsoft.com/office/drawing/2014/main" id="{16B43738-6945-4026-8A81-6B510341B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13" y="3778259"/>
            <a:ext cx="374857" cy="37076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916ED6D-EFC6-49BE-87B7-0DFA34B8A7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456" y="2768288"/>
            <a:ext cx="476971" cy="47175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047B9C2-E215-42F4-BA1A-55E3B3971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925" y="1877469"/>
            <a:ext cx="436032" cy="4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4621"/>
      </p:ext>
    </p:extLst>
  </p:cSld>
  <p:clrMapOvr>
    <a:masterClrMapping/>
  </p:clrMapOvr>
</p:sld>
</file>

<file path=ppt/theme/theme1.xml><?xml version="1.0" encoding="utf-8"?>
<a:theme xmlns:a="http://schemas.openxmlformats.org/drawingml/2006/main" name="EpiCentral US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ral US" id="{FC77E8F2-5A29-47AC-BF8B-490B069DACE8}" vid="{3DCAB576-3449-4DB1-B92D-9C93FBE3B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MediaLengthInSeconds xmlns="82d58f64-ac48-4d4d-892d-553fd5842fa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4AB877D7-55F1-4FB4-B17E-289790780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C76684-9CDD-49C4-AF2A-AF585AE336C4}"/>
</file>

<file path=customXml/itemProps3.xml><?xml version="1.0" encoding="utf-8"?>
<ds:datastoreItem xmlns:ds="http://schemas.openxmlformats.org/officeDocument/2006/customXml" ds:itemID="{04CD21DE-2650-4084-8758-F13F40439C9E}">
  <ds:schemaRefs>
    <ds:schemaRef ds:uri="f0fe46a7-c1fe-44cb-b57a-c90be0d90d64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18ce686f-ec55-47ba-93ac-4e1affdd0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03698F0-C512-48F2-85BB-88FFC2C0B4B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367</Words>
  <Application>Microsoft Office PowerPoint</Application>
  <PresentationFormat>On-screen Show (16:9)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EpiCentral US</vt:lpstr>
      <vt:lpstr>IL-33, TSLP and IL-25 are key epithelial cytokines in asthma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sources, targets and central effects of the three epithelial cytokines</dc:title>
  <dc:creator>Wendy Dinsley</dc:creator>
  <cp:lastModifiedBy>Georgina Hunt</cp:lastModifiedBy>
  <cp:revision>6</cp:revision>
  <dcterms:created xsi:type="dcterms:W3CDTF">2020-07-16T15:49:24Z</dcterms:created>
  <dcterms:modified xsi:type="dcterms:W3CDTF">2022-09-23T10:21:31Z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538000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